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7"/>
    <a:srgbClr val="0000FF"/>
    <a:srgbClr val="3333FF"/>
    <a:srgbClr val="14C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29" d="100"/>
          <a:sy n="29" d="100"/>
        </p:scale>
        <p:origin x="2646" y="156"/>
      </p:cViewPr>
      <p:guideLst>
        <p:guide orient="horz" pos="9536"/>
        <p:guide pos="67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34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30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7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20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7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5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64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51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03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23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80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D805-68E8-414C-A47B-2594D42E97D5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BF404-FB3F-4140-ACF6-EE3E7FE3B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00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BED45E-E661-481E-AB81-5B573E860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998" y="4061330"/>
            <a:ext cx="20104542" cy="964860"/>
          </a:xfrm>
        </p:spPr>
        <p:txBody>
          <a:bodyPr>
            <a:noAutofit/>
          </a:bodyPr>
          <a:lstStyle/>
          <a:p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Tytuł: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6F369B9-C745-4203-AE45-2B36FB52D9F2}"/>
              </a:ext>
            </a:extLst>
          </p:cNvPr>
          <p:cNvSpPr txBox="1"/>
          <p:nvPr/>
        </p:nvSpPr>
        <p:spPr>
          <a:xfrm>
            <a:off x="637953" y="5229981"/>
            <a:ext cx="2010454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Autor:</a:t>
            </a:r>
          </a:p>
          <a:p>
            <a:pPr algn="ctr"/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Afiliacja:</a:t>
            </a:r>
          </a:p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</a:p>
          <a:p>
            <a:pPr algn="ctr"/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odtytuł 2">
            <a:extLst>
              <a:ext uri="{FF2B5EF4-FFF2-40B4-BE49-F238E27FC236}">
                <a16:creationId xmlns:a16="http://schemas.microsoft.com/office/drawing/2014/main" id="{381F5087-A8EE-4BAE-97D3-513693EDF5E2}"/>
              </a:ext>
            </a:extLst>
          </p:cNvPr>
          <p:cNvSpPr txBox="1">
            <a:spLocks/>
          </p:cNvSpPr>
          <p:nvPr/>
        </p:nvSpPr>
        <p:spPr>
          <a:xfrm>
            <a:off x="1436914" y="29119314"/>
            <a:ext cx="18614571" cy="744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Kraków – AGH  21-22 września 2023</a:t>
            </a:r>
          </a:p>
          <a:p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BD008F5-EAE1-4593-82E3-A56FF5E6AB4A}"/>
              </a:ext>
            </a:extLst>
          </p:cNvPr>
          <p:cNvSpPr/>
          <p:nvPr/>
        </p:nvSpPr>
        <p:spPr>
          <a:xfrm>
            <a:off x="218586" y="411850"/>
            <a:ext cx="2094327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/>
              <a:t>XIV KONFERENCJA </a:t>
            </a:r>
          </a:p>
          <a:p>
            <a:pPr algn="ctr"/>
            <a:endParaRPr lang="pl-PL" sz="4400" b="1" dirty="0"/>
          </a:p>
          <a:p>
            <a:pPr algn="ctr"/>
            <a:r>
              <a:rPr lang="pl-PL" sz="4800" b="1" dirty="0"/>
              <a:t>OCHRONA i INŻYNIERIA ŚRODOWISKA – </a:t>
            </a:r>
          </a:p>
          <a:p>
            <a:pPr algn="ctr"/>
            <a:r>
              <a:rPr lang="pl-PL" sz="4800" b="1" dirty="0"/>
              <a:t>ZRÓWNOWAŻONY ROZWÓJ</a:t>
            </a:r>
          </a:p>
        </p:txBody>
      </p:sp>
      <p:graphicFrame>
        <p:nvGraphicFramePr>
          <p:cNvPr id="19" name="Obiekt 18">
            <a:extLst>
              <a:ext uri="{FF2B5EF4-FFF2-40B4-BE49-F238E27FC236}">
                <a16:creationId xmlns:a16="http://schemas.microsoft.com/office/drawing/2014/main" id="{602DFD74-DD77-4ADC-B1AB-1A2BB24B9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306721"/>
              </p:ext>
            </p:extLst>
          </p:nvPr>
        </p:nvGraphicFramePr>
        <p:xfrm>
          <a:off x="637953" y="441217"/>
          <a:ext cx="2200956" cy="3416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77304" imgH="896439" progId="CorelDraw.Graphic.18">
                  <p:embed/>
                </p:oleObj>
              </mc:Choice>
              <mc:Fallback>
                <p:oleObj name="CorelDRAW" r:id="rId2" imgW="577304" imgH="89643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7953" y="441217"/>
                        <a:ext cx="2200956" cy="3416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0CA52545-BD7A-401B-B0C0-233687092C0C}"/>
              </a:ext>
            </a:extLst>
          </p:cNvPr>
          <p:cNvCxnSpPr>
            <a:cxnSpLocks/>
          </p:cNvCxnSpPr>
          <p:nvPr/>
        </p:nvCxnSpPr>
        <p:spPr>
          <a:xfrm>
            <a:off x="333903" y="3857538"/>
            <a:ext cx="20628000" cy="0"/>
          </a:xfrm>
          <a:prstGeom prst="line">
            <a:avLst/>
          </a:prstGeom>
          <a:ln w="19050">
            <a:solidFill>
              <a:srgbClr val="006837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4" name="Obraz 23">
            <a:extLst>
              <a:ext uri="{FF2B5EF4-FFF2-40B4-BE49-F238E27FC236}">
                <a16:creationId xmlns:a16="http://schemas.microsoft.com/office/drawing/2014/main" id="{7A1506C3-A3FC-4346-AA01-52D6E5154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40" y="29199213"/>
            <a:ext cx="1618643" cy="744049"/>
          </a:xfrm>
          <a:prstGeom prst="rect">
            <a:avLst/>
          </a:prstGeom>
        </p:spPr>
      </p:pic>
      <p:pic>
        <p:nvPicPr>
          <p:cNvPr id="27" name="Obraz 26" descr="Obraz zawierający tekst, mięczak&#10;&#10;Opis wygenerowany automatycznie">
            <a:extLst>
              <a:ext uri="{FF2B5EF4-FFF2-40B4-BE49-F238E27FC236}">
                <a16:creationId xmlns:a16="http://schemas.microsoft.com/office/drawing/2014/main" id="{3ED36F2D-5633-430C-A9A0-5DA94FBBA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22" y="29199213"/>
            <a:ext cx="1847338" cy="610587"/>
          </a:xfrm>
          <a:prstGeom prst="rect">
            <a:avLst/>
          </a:prstGeom>
        </p:spPr>
      </p:pic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8954C9B0-65A3-4638-9483-899C12D6B013}"/>
              </a:ext>
            </a:extLst>
          </p:cNvPr>
          <p:cNvCxnSpPr>
            <a:cxnSpLocks/>
          </p:cNvCxnSpPr>
          <p:nvPr/>
        </p:nvCxnSpPr>
        <p:spPr>
          <a:xfrm>
            <a:off x="456998" y="28768271"/>
            <a:ext cx="20628000" cy="0"/>
          </a:xfrm>
          <a:prstGeom prst="line">
            <a:avLst/>
          </a:prstGeom>
          <a:ln w="19050">
            <a:solidFill>
              <a:srgbClr val="006837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id="{35E486A0-F4E6-2C44-9F43-7845D3C09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316" y="630844"/>
            <a:ext cx="1148169" cy="26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27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9070</TotalTime>
  <Words>23</Words>
  <Application>Microsoft Office PowerPoint</Application>
  <PresentationFormat>Niestandardowy</PresentationFormat>
  <Paragraphs>10</Paragraphs>
  <Slides>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CorelDRAW</vt:lpstr>
      <vt:lpstr>Tytuł: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referatu</dc:title>
  <dc:creator>A</dc:creator>
  <cp:lastModifiedBy>Sławomir Różycki</cp:lastModifiedBy>
  <cp:revision>48</cp:revision>
  <dcterms:created xsi:type="dcterms:W3CDTF">2018-03-18T09:27:11Z</dcterms:created>
  <dcterms:modified xsi:type="dcterms:W3CDTF">2023-03-16T03:55:55Z</dcterms:modified>
</cp:coreProperties>
</file>